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05/11/2012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05/11/2012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05/11/2012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05/11/2012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05/11/2012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05/11/2012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05/11/2012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05/11/2012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05/11/2012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05/11/2012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05/11/2012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9D355-16BD-4E45-BD9A-5EA878CF7CBD}" type="datetimeFigureOut">
              <a:rPr lang="it-IT" smtClean="0"/>
              <a:t>05/11/2012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12776"/>
            <a:ext cx="6596063" cy="290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597447"/>
            <a:ext cx="744537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971" y="1583060"/>
            <a:ext cx="927100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760" y="1566661"/>
            <a:ext cx="1371600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153668"/>
            <a:ext cx="181610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687" y="3153668"/>
            <a:ext cx="2365375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143" y="3153668"/>
            <a:ext cx="1103313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9766" y="2385913"/>
            <a:ext cx="476250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2230" y="1614910"/>
            <a:ext cx="476250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525" y="1633265"/>
            <a:ext cx="476250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310" y="1646660"/>
            <a:ext cx="476250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tangolo 5"/>
          <p:cNvSpPr/>
          <p:nvPr/>
        </p:nvSpPr>
        <p:spPr>
          <a:xfrm>
            <a:off x="1249735" y="1076772"/>
            <a:ext cx="576064" cy="338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000" dirty="0" smtClean="0">
                <a:solidFill>
                  <a:prstClr val="white"/>
                </a:solidFill>
              </a:rPr>
              <a:t>220 v</a:t>
            </a:r>
            <a:endParaRPr lang="it-IT" sz="1000" dirty="0">
              <a:solidFill>
                <a:prstClr val="white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6743824" y="4551761"/>
            <a:ext cx="57419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050" dirty="0" smtClean="0">
                <a:solidFill>
                  <a:prstClr val="black"/>
                </a:solidFill>
              </a:rPr>
              <a:t>Input 1</a:t>
            </a:r>
            <a:endParaRPr lang="it-IT" sz="1050" dirty="0">
              <a:solidFill>
                <a:prstClr val="black"/>
              </a:solidFill>
            </a:endParaRPr>
          </a:p>
        </p:txBody>
      </p:sp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788" y="4209101"/>
            <a:ext cx="3175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7" name="Picture 1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0355" y="4217832"/>
            <a:ext cx="317500" cy="28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CasellaDiTesto 7"/>
          <p:cNvSpPr txBox="1"/>
          <p:nvPr/>
        </p:nvSpPr>
        <p:spPr>
          <a:xfrm>
            <a:off x="5947870" y="4551761"/>
            <a:ext cx="59182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050" dirty="0" smtClean="0">
                <a:solidFill>
                  <a:prstClr val="black"/>
                </a:solidFill>
              </a:rPr>
              <a:t>volume</a:t>
            </a:r>
            <a:endParaRPr lang="it-IT" sz="1050" dirty="0">
              <a:solidFill>
                <a:prstClr val="black"/>
              </a:solidFill>
            </a:endParaRPr>
          </a:p>
        </p:txBody>
      </p:sp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249" y="4180582"/>
            <a:ext cx="317500" cy="28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209523"/>
            <a:ext cx="317500" cy="28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0" name="Picture 2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192178"/>
            <a:ext cx="317500" cy="28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1" name="Picture 2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586" y="4219519"/>
            <a:ext cx="317500" cy="28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2" name="Picture 2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926" y="4209101"/>
            <a:ext cx="317500" cy="28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3" name="Picture 2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976" y="4202751"/>
            <a:ext cx="317500" cy="28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CasellaDiTesto 8"/>
          <p:cNvSpPr txBox="1"/>
          <p:nvPr/>
        </p:nvSpPr>
        <p:spPr>
          <a:xfrm>
            <a:off x="4606437" y="4560272"/>
            <a:ext cx="343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>
                <a:solidFill>
                  <a:prstClr val="black"/>
                </a:solidFill>
              </a:rPr>
              <a:t>S </a:t>
            </a:r>
            <a:endParaRPr lang="it-IT" dirty="0">
              <a:solidFill>
                <a:prstClr val="black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4110951" y="4560272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>
                <a:solidFill>
                  <a:prstClr val="black"/>
                </a:solidFill>
              </a:rPr>
              <a:t>R </a:t>
            </a:r>
            <a:endParaRPr lang="it-IT" dirty="0">
              <a:solidFill>
                <a:prstClr val="black"/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3410547" y="4602782"/>
            <a:ext cx="66236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050" dirty="0" err="1" smtClean="0">
                <a:solidFill>
                  <a:prstClr val="black"/>
                </a:solidFill>
              </a:rPr>
              <a:t>recovery</a:t>
            </a:r>
            <a:endParaRPr lang="it-IT" sz="1050" dirty="0">
              <a:solidFill>
                <a:prstClr val="black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2996146" y="4592463"/>
            <a:ext cx="44275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000" dirty="0" err="1" smtClean="0">
                <a:solidFill>
                  <a:prstClr val="black"/>
                </a:solidFill>
              </a:rPr>
              <a:t>Send</a:t>
            </a:r>
            <a:endParaRPr lang="it-IT" sz="1000" dirty="0">
              <a:solidFill>
                <a:prstClr val="black"/>
              </a:solidFill>
            </a:endParaRPr>
          </a:p>
        </p:txBody>
      </p:sp>
      <p:pic>
        <p:nvPicPr>
          <p:cNvPr id="2074" name="Picture 26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1938" y="4585613"/>
            <a:ext cx="516261" cy="288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CasellaDiTesto 13"/>
          <p:cNvSpPr txBox="1"/>
          <p:nvPr/>
        </p:nvSpPr>
        <p:spPr>
          <a:xfrm>
            <a:off x="1230760" y="4579457"/>
            <a:ext cx="47961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000" dirty="0" err="1" smtClean="0">
                <a:solidFill>
                  <a:prstClr val="black"/>
                </a:solidFill>
              </a:rPr>
              <a:t>bulbe</a:t>
            </a:r>
            <a:endParaRPr lang="it-IT" sz="1000" dirty="0">
              <a:solidFill>
                <a:prstClr val="black"/>
              </a:solidFill>
            </a:endParaRPr>
          </a:p>
        </p:txBody>
      </p:sp>
      <p:pic>
        <p:nvPicPr>
          <p:cNvPr id="2075" name="Picture 27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199" y="1266203"/>
            <a:ext cx="317500" cy="28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CasellaDiTesto 14"/>
          <p:cNvSpPr txBox="1"/>
          <p:nvPr/>
        </p:nvSpPr>
        <p:spPr>
          <a:xfrm>
            <a:off x="2930458" y="963670"/>
            <a:ext cx="35298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050" dirty="0" err="1" smtClean="0">
                <a:solidFill>
                  <a:prstClr val="black"/>
                </a:solidFill>
              </a:rPr>
              <a:t>vvr</a:t>
            </a:r>
            <a:endParaRPr lang="it-IT" sz="1050" dirty="0">
              <a:solidFill>
                <a:prstClr val="black"/>
              </a:solidFill>
            </a:endParaRPr>
          </a:p>
        </p:txBody>
      </p:sp>
      <p:pic>
        <p:nvPicPr>
          <p:cNvPr id="2076" name="Picture 28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074" y="1285674"/>
            <a:ext cx="317500" cy="28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7" name="Picture 29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7" y="1275805"/>
            <a:ext cx="317500" cy="28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CasellaDiTesto 15"/>
          <p:cNvSpPr txBox="1"/>
          <p:nvPr/>
        </p:nvSpPr>
        <p:spPr>
          <a:xfrm>
            <a:off x="7097740" y="1018861"/>
            <a:ext cx="71045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050" dirty="0" smtClean="0">
                <a:solidFill>
                  <a:prstClr val="black"/>
                </a:solidFill>
              </a:rPr>
              <a:t>Jack cono</a:t>
            </a:r>
            <a:endParaRPr lang="it-IT" sz="1050" dirty="0">
              <a:solidFill>
                <a:prstClr val="black"/>
              </a:solidFill>
            </a:endParaRPr>
          </a:p>
        </p:txBody>
      </p:sp>
      <p:sp>
        <p:nvSpPr>
          <p:cNvPr id="17" name="CasellaDiTesto 16"/>
          <p:cNvSpPr txBox="1"/>
          <p:nvPr/>
        </p:nvSpPr>
        <p:spPr>
          <a:xfrm>
            <a:off x="6418518" y="1020495"/>
            <a:ext cx="58702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050" dirty="0" err="1" smtClean="0">
                <a:solidFill>
                  <a:prstClr val="black"/>
                </a:solidFill>
              </a:rPr>
              <a:t>phones</a:t>
            </a:r>
            <a:endParaRPr lang="it-IT" sz="1050" dirty="0">
              <a:solidFill>
                <a:prstClr val="black"/>
              </a:solidFill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5869964" y="1741558"/>
            <a:ext cx="37382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000" dirty="0" smtClean="0">
                <a:solidFill>
                  <a:prstClr val="black"/>
                </a:solidFill>
              </a:rPr>
              <a:t>6v6</a:t>
            </a:r>
            <a:endParaRPr lang="it-IT" sz="1000" dirty="0">
              <a:solidFill>
                <a:prstClr val="black"/>
              </a:solidFill>
            </a:endParaRPr>
          </a:p>
        </p:txBody>
      </p:sp>
      <p:sp>
        <p:nvSpPr>
          <p:cNvPr id="20" name="CasellaDiTesto 19"/>
          <p:cNvSpPr txBox="1"/>
          <p:nvPr/>
        </p:nvSpPr>
        <p:spPr>
          <a:xfrm>
            <a:off x="4214080" y="1731560"/>
            <a:ext cx="37382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000" dirty="0" smtClean="0">
                <a:solidFill>
                  <a:prstClr val="black"/>
                </a:solidFill>
              </a:rPr>
              <a:t>5y3</a:t>
            </a:r>
            <a:endParaRPr lang="it-IT" sz="1000" dirty="0">
              <a:solidFill>
                <a:prstClr val="black"/>
              </a:solidFill>
            </a:endParaRPr>
          </a:p>
        </p:txBody>
      </p:sp>
      <p:sp>
        <p:nvSpPr>
          <p:cNvPr id="21" name="CasellaDiTesto 20"/>
          <p:cNvSpPr txBox="1"/>
          <p:nvPr/>
        </p:nvSpPr>
        <p:spPr>
          <a:xfrm>
            <a:off x="4176021" y="2787976"/>
            <a:ext cx="52610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050" dirty="0" smtClean="0">
                <a:solidFill>
                  <a:prstClr val="black"/>
                </a:solidFill>
              </a:rPr>
              <a:t>12au7</a:t>
            </a:r>
            <a:endParaRPr lang="it-IT" sz="1050" dirty="0">
              <a:solidFill>
                <a:prstClr val="black"/>
              </a:solidFill>
            </a:endParaRPr>
          </a:p>
        </p:txBody>
      </p:sp>
      <p:sp>
        <p:nvSpPr>
          <p:cNvPr id="22" name="CasellaDiTesto 21"/>
          <p:cNvSpPr txBox="1"/>
          <p:nvPr/>
        </p:nvSpPr>
        <p:spPr>
          <a:xfrm>
            <a:off x="4962960" y="1750660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000" dirty="0" smtClean="0">
                <a:solidFill>
                  <a:prstClr val="black"/>
                </a:solidFill>
              </a:rPr>
              <a:t>5751</a:t>
            </a:r>
            <a:endParaRPr lang="it-IT" sz="1000" dirty="0">
              <a:solidFill>
                <a:prstClr val="black"/>
              </a:solidFill>
            </a:endParaRPr>
          </a:p>
        </p:txBody>
      </p:sp>
      <p:pic>
        <p:nvPicPr>
          <p:cNvPr id="2078" name="Picture 30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1989" y="4219940"/>
            <a:ext cx="323850" cy="28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CasellaDiTesto 22"/>
          <p:cNvSpPr txBox="1"/>
          <p:nvPr/>
        </p:nvSpPr>
        <p:spPr>
          <a:xfrm>
            <a:off x="5410518" y="4559456"/>
            <a:ext cx="65915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000" dirty="0" smtClean="0">
                <a:solidFill>
                  <a:prstClr val="black"/>
                </a:solidFill>
              </a:rPr>
              <a:t>feedback</a:t>
            </a:r>
            <a:endParaRPr lang="it-IT" sz="1000" dirty="0">
              <a:solidFill>
                <a:prstClr val="black"/>
              </a:solidFill>
            </a:endParaRPr>
          </a:p>
        </p:txBody>
      </p:sp>
      <p:sp>
        <p:nvSpPr>
          <p:cNvPr id="24" name="Ovale 23"/>
          <p:cNvSpPr/>
          <p:nvPr/>
        </p:nvSpPr>
        <p:spPr>
          <a:xfrm>
            <a:off x="5121275" y="4219940"/>
            <a:ext cx="211412" cy="23630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25" name="CasellaDiTesto 24"/>
          <p:cNvSpPr txBox="1"/>
          <p:nvPr/>
        </p:nvSpPr>
        <p:spPr>
          <a:xfrm>
            <a:off x="4997629" y="4522988"/>
            <a:ext cx="44114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050" dirty="0" err="1" smtClean="0">
                <a:solidFill>
                  <a:prstClr val="black"/>
                </a:solidFill>
              </a:rPr>
              <a:t>dpdt</a:t>
            </a:r>
            <a:endParaRPr lang="it-IT" sz="105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91513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</Words>
  <Application>Microsoft Office PowerPoint</Application>
  <PresentationFormat>Presentazione su schermo (4:3)</PresentationFormat>
  <Paragraphs>17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2" baseType="lpstr">
      <vt:lpstr>Tema di Office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Rita</dc:creator>
  <cp:lastModifiedBy>Rita</cp:lastModifiedBy>
  <cp:revision>1</cp:revision>
  <dcterms:created xsi:type="dcterms:W3CDTF">2012-11-05T07:46:15Z</dcterms:created>
  <dcterms:modified xsi:type="dcterms:W3CDTF">2012-11-05T07:46:41Z</dcterms:modified>
</cp:coreProperties>
</file>